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698C7D-27FA-44A3-864F-8A3D4CD952E6}"/>
              </a:ext>
            </a:extLst>
          </p:cNvPr>
          <p:cNvCxnSpPr/>
          <p:nvPr/>
        </p:nvCxnSpPr>
        <p:spPr>
          <a:xfrm>
            <a:off x="1872943" y="1254935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C09A99-EA7F-46CB-8ADB-78C6508B56D8}"/>
              </a:ext>
            </a:extLst>
          </p:cNvPr>
          <p:cNvCxnSpPr/>
          <p:nvPr/>
        </p:nvCxnSpPr>
        <p:spPr>
          <a:xfrm flipH="1">
            <a:off x="1847719" y="2074742"/>
            <a:ext cx="6432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B7508-2E1C-4270-B243-B76CD61A5BCC}"/>
              </a:ext>
            </a:extLst>
          </p:cNvPr>
          <p:cNvCxnSpPr/>
          <p:nvPr/>
        </p:nvCxnSpPr>
        <p:spPr>
          <a:xfrm>
            <a:off x="1872943" y="3033286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35281D-0DF6-4357-8537-97A9F090E25F}"/>
              </a:ext>
            </a:extLst>
          </p:cNvPr>
          <p:cNvCxnSpPr/>
          <p:nvPr/>
        </p:nvCxnSpPr>
        <p:spPr>
          <a:xfrm flipH="1">
            <a:off x="1872943" y="3916154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D2D5AA-E8E9-4183-AE64-84B77D8B2196}"/>
              </a:ext>
            </a:extLst>
          </p:cNvPr>
          <p:cNvSpPr txBox="1"/>
          <p:nvPr/>
        </p:nvSpPr>
        <p:spPr>
          <a:xfrm>
            <a:off x="8481848" y="1070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008036-4311-4DF6-AAAD-A22236D25D3B}"/>
              </a:ext>
            </a:extLst>
          </p:cNvPr>
          <p:cNvSpPr txBox="1"/>
          <p:nvPr/>
        </p:nvSpPr>
        <p:spPr>
          <a:xfrm>
            <a:off x="8481847" y="189007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1F44A-2F5C-4282-94D6-6DA017CF4FFA}"/>
              </a:ext>
            </a:extLst>
          </p:cNvPr>
          <p:cNvSpPr txBox="1"/>
          <p:nvPr/>
        </p:nvSpPr>
        <p:spPr>
          <a:xfrm>
            <a:off x="8481847" y="28486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4BCC-A949-4F68-A597-347082049970}"/>
              </a:ext>
            </a:extLst>
          </p:cNvPr>
          <p:cNvSpPr txBox="1"/>
          <p:nvPr/>
        </p:nvSpPr>
        <p:spPr>
          <a:xfrm>
            <a:off x="8481847" y="37314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</p:spTree>
    <p:extLst>
      <p:ext uri="{BB962C8B-B14F-4D97-AF65-F5344CB8AC3E}">
        <p14:creationId xmlns:p14="http://schemas.microsoft.com/office/powerpoint/2010/main" val="25162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7461"/>
              </p:ext>
            </p:extLst>
          </p:nvPr>
        </p:nvGraphicFramePr>
        <p:xfrm>
          <a:off x="4738252" y="1634066"/>
          <a:ext cx="30018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8CD3D6-2108-4740-B54D-78F10D340FCF}"/>
              </a:ext>
            </a:extLst>
          </p:cNvPr>
          <p:cNvSpPr txBox="1"/>
          <p:nvPr/>
        </p:nvSpPr>
        <p:spPr>
          <a:xfrm>
            <a:off x="3184929" y="17449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format byte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Consolas" panose="020B0609020204030204" pitchFamily="49" charset="0"/>
              </a:rPr>
              <a:t>格式位编码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10972" y="77848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r>
              <a:rPr lang="zh-CN" altLang="en-US" sz="1200" dirty="0">
                <a:latin typeface="Consolas" panose="020B0609020204030204" pitchFamily="49" charset="0"/>
              </a:rPr>
              <a:t>的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dirty="0">
                <a:latin typeface="Consolas" panose="020B0609020204030204" pitchFamily="49" charset="0"/>
              </a:rPr>
              <a:t>字节数量编码</a:t>
            </a:r>
          </a:p>
        </p:txBody>
      </p:sp>
    </p:spTree>
    <p:extLst>
      <p:ext uri="{BB962C8B-B14F-4D97-AF65-F5344CB8AC3E}">
        <p14:creationId xmlns:p14="http://schemas.microsoft.com/office/powerpoint/2010/main" val="11218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70856"/>
              </p:ext>
            </p:extLst>
          </p:nvPr>
        </p:nvGraphicFramePr>
        <p:xfrm>
          <a:off x="4738252" y="1634066"/>
          <a:ext cx="30018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4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2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910002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mFormat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45436" y="870817"/>
            <a:ext cx="120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mNumOfLength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15C08DD2-0004-424B-82BF-9F56D87F0B64}"/>
              </a:ext>
            </a:extLst>
          </p:cNvPr>
          <p:cNvSpPr/>
          <p:nvPr/>
        </p:nvSpPr>
        <p:spPr>
          <a:xfrm>
            <a:off x="4378035" y="3117426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23398-950F-4AC3-B01E-3ECF3E67D98C}"/>
              </a:ext>
            </a:extLst>
          </p:cNvPr>
          <p:cNvSpPr txBox="1"/>
          <p:nvPr/>
        </p:nvSpPr>
        <p:spPr>
          <a:xfrm>
            <a:off x="3184930" y="3526257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mValueList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1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5EBA1CE-60C8-798B-CF0B-1A102E44C7C9}"/>
              </a:ext>
            </a:extLst>
          </p:cNvPr>
          <p:cNvSpPr/>
          <p:nvPr/>
        </p:nvSpPr>
        <p:spPr>
          <a:xfrm>
            <a:off x="2235200" y="1311564"/>
            <a:ext cx="7102764" cy="3786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D0A6F-C39F-20D0-A3ED-861D08BB3BCD}"/>
              </a:ext>
            </a:extLst>
          </p:cNvPr>
          <p:cNvSpPr/>
          <p:nvPr/>
        </p:nvSpPr>
        <p:spPr>
          <a:xfrm>
            <a:off x="2994891" y="1835728"/>
            <a:ext cx="5583382" cy="27385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505D7A-709C-B31C-5EB1-1CCDB1C67CA4}"/>
              </a:ext>
            </a:extLst>
          </p:cNvPr>
          <p:cNvSpPr txBox="1"/>
          <p:nvPr/>
        </p:nvSpPr>
        <p:spPr>
          <a:xfrm>
            <a:off x="2412248" y="146639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border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5AC0B1-F791-D54B-0A73-766C2D810DD1}"/>
              </a:ext>
            </a:extLst>
          </p:cNvPr>
          <p:cNvSpPr txBox="1"/>
          <p:nvPr/>
        </p:nvSpPr>
        <p:spPr>
          <a:xfrm>
            <a:off x="3109594" y="191314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37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1144</Words>
  <Application>Microsoft Office PowerPoint</Application>
  <PresentationFormat>宽屏</PresentationFormat>
  <Paragraphs>192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遇见 Zeros</cp:lastModifiedBy>
  <cp:revision>129</cp:revision>
  <dcterms:created xsi:type="dcterms:W3CDTF">2021-10-29T01:40:14Z</dcterms:created>
  <dcterms:modified xsi:type="dcterms:W3CDTF">2024-06-12T09:39:39Z</dcterms:modified>
</cp:coreProperties>
</file>